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5" autoAdjust="0"/>
    <p:restoredTop sz="94575" autoAdjust="0"/>
  </p:normalViewPr>
  <p:slideViewPr>
    <p:cSldViewPr>
      <p:cViewPr varScale="1">
        <p:scale>
          <a:sx n="51" d="100"/>
          <a:sy n="51" d="100"/>
        </p:scale>
        <p:origin x="-11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b="1" dirty="0"/>
              <a:t>台湾学术文献</a:t>
            </a:r>
            <a:r>
              <a:rPr lang="zh-CN" altLang="en-US" b="1" dirty="0" smtClean="0"/>
              <a:t>数据库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CN" altLang="en-US" sz="4000" b="1" dirty="0" smtClean="0"/>
              <a:t>使用指南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96974"/>
          </a:xfrm>
        </p:spPr>
        <p:style>
          <a:lnRef idx="2">
            <a:schemeClr val="accent3"/>
          </a:lnRef>
          <a:fillRef idx="100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zh-CN" altLang="en-US" dirty="0" smtClean="0"/>
              <a:t>登录</a:t>
            </a:r>
            <a:r>
              <a:rPr lang="en-US" altLang="zh-CN" sz="2200" dirty="0" smtClean="0"/>
              <a:t/>
            </a:r>
            <a:br>
              <a:rPr lang="en-US" altLang="zh-CN" sz="2200" dirty="0" smtClean="0"/>
            </a:br>
            <a:r>
              <a:rPr lang="zh-CN" altLang="en-US" sz="2200" dirty="0" smtClean="0"/>
              <a:t>在校园网内直接访问，不需要登录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101720" y="1600200"/>
            <a:ext cx="6940559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000" kern="100" dirty="0">
                <a:cs typeface="Times New Roman"/>
              </a:rPr>
              <a:t>登入后即可显示学校名字在网页右</a:t>
            </a:r>
            <a:r>
              <a:rPr lang="zh-CN" altLang="en-US" sz="2000" kern="100" dirty="0" smtClean="0">
                <a:cs typeface="Times New Roman"/>
              </a:rPr>
              <a:t>上角，网站</a:t>
            </a:r>
            <a:r>
              <a:rPr lang="zh-CN" altLang="en-US" sz="2000" kern="100" dirty="0">
                <a:cs typeface="Times New Roman"/>
              </a:rPr>
              <a:t>地图介绍</a:t>
            </a:r>
            <a:r>
              <a:rPr lang="zh-CN" altLang="en-US" sz="2000" kern="100" dirty="0" smtClean="0">
                <a:cs typeface="Times New Roman"/>
              </a:rPr>
              <a:t>了</a:t>
            </a:r>
            <a:r>
              <a:rPr lang="zh-CN" altLang="en-US" sz="2000" kern="100" dirty="0" smtClean="0">
                <a:cs typeface="Times New Roman"/>
              </a:rPr>
              <a:t>网站</a:t>
            </a:r>
            <a:r>
              <a:rPr lang="en-US" altLang="zh-CN" sz="2000" kern="100" dirty="0" smtClean="0">
                <a:cs typeface="Times New Roman"/>
              </a:rPr>
              <a:t/>
            </a:r>
            <a:br>
              <a:rPr lang="en-US" altLang="zh-CN" sz="2000" kern="100" dirty="0" smtClean="0">
                <a:cs typeface="Times New Roman"/>
              </a:rPr>
            </a:br>
            <a:r>
              <a:rPr lang="zh-CN" altLang="en-US" sz="2000" kern="100" dirty="0" smtClean="0">
                <a:cs typeface="Times New Roman"/>
              </a:rPr>
              <a:t>「</a:t>
            </a:r>
            <a:r>
              <a:rPr lang="zh-CN" altLang="en-US" sz="2000" kern="100" dirty="0">
                <a:cs typeface="Times New Roman"/>
              </a:rPr>
              <a:t>查询」、「浏览」和「客户服务」的三大基本内容。</a:t>
            </a:r>
            <a:br>
              <a:rPr lang="zh-CN" altLang="en-US" sz="2000" kern="100" dirty="0">
                <a:cs typeface="Times New Roman"/>
              </a:rPr>
            </a:br>
            <a:endParaRPr lang="zh-CN" altLang="en-US" sz="20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138259" y="1600200"/>
            <a:ext cx="6867481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kern="100" dirty="0" smtClean="0">
                <a:cs typeface="Times New Roman"/>
              </a:rPr>
              <a:t/>
            </a:r>
            <a:br>
              <a:rPr lang="en-US" altLang="zh-CN" b="1" kern="100" dirty="0" smtClean="0">
                <a:cs typeface="Times New Roman"/>
              </a:rPr>
            </a:br>
            <a:r>
              <a:rPr lang="zh-CN" altLang="en-US" b="1" kern="100" dirty="0" smtClean="0">
                <a:cs typeface="Times New Roman"/>
              </a:rPr>
              <a:t>检索</a:t>
            </a:r>
            <a:r>
              <a:rPr lang="en-US" altLang="zh-CN" b="1" kern="100" dirty="0" smtClean="0">
                <a:cs typeface="Times New Roman"/>
              </a:rPr>
              <a:t>--</a:t>
            </a:r>
            <a:r>
              <a:rPr lang="zh-CN" altLang="en-US" b="1" dirty="0" smtClean="0"/>
              <a:t>简易</a:t>
            </a:r>
            <a:r>
              <a:rPr lang="zh-CN" altLang="en-US" b="1" dirty="0"/>
              <a:t>查询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sz="2200" dirty="0"/>
              <a:t>网站</a:t>
            </a:r>
            <a:r>
              <a:rPr lang="zh-CN" altLang="en-US" sz="2200" dirty="0" smtClean="0"/>
              <a:t>首页提供</a:t>
            </a:r>
            <a:r>
              <a:rPr lang="zh-CN" altLang="en-US" sz="2200" dirty="0"/>
              <a:t>了简易查询框，输入条件即可查询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kern="100" dirty="0">
                <a:cs typeface="Times New Roman"/>
              </a:rPr>
              <a:t/>
            </a:r>
            <a:br>
              <a:rPr lang="zh-CN" altLang="en-US" kern="100" dirty="0">
                <a:cs typeface="Times New Roman"/>
              </a:rPr>
            </a:br>
            <a:endParaRPr lang="zh-CN" altLang="en-US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000100" y="2285992"/>
            <a:ext cx="7133805" cy="407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smtClean="0"/>
              <a:t>高级</a:t>
            </a:r>
            <a:r>
              <a:rPr lang="zh-CN" altLang="en-US" b="1" dirty="0" smtClean="0"/>
              <a:t>检索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sz="2400" dirty="0" smtClean="0"/>
              <a:t>点击</a:t>
            </a:r>
            <a:r>
              <a:rPr lang="zh-CN" altLang="en-US" sz="2400" dirty="0"/>
              <a:t>首页上方边栏的「高级检索」，进入高级检索页面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zh-CN" altLang="en-US" sz="2400" dirty="0" smtClean="0"/>
              <a:t>输入</a:t>
            </a:r>
            <a:r>
              <a:rPr lang="zh-CN" altLang="en-US" sz="2400" dirty="0"/>
              <a:t>限定条件快速找到相关文献</a:t>
            </a:r>
            <a:endParaRPr lang="zh-CN" altLang="en-US" sz="22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556175" y="1600200"/>
            <a:ext cx="6031649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b="1" kern="100" dirty="0">
                <a:cs typeface="Times New Roman"/>
              </a:rPr>
              <a:t>结果处理</a:t>
            </a:r>
            <a:r>
              <a:rPr lang="zh-CN" altLang="en-US" kern="100" dirty="0">
                <a:cs typeface="Times New Roman"/>
              </a:rPr>
              <a:t/>
            </a:r>
            <a:br>
              <a:rPr lang="zh-CN" altLang="en-US" kern="100" dirty="0">
                <a:cs typeface="Times New Roman"/>
              </a:rPr>
            </a:br>
            <a:r>
              <a:rPr lang="zh-CN" altLang="en-US" sz="2200" dirty="0" smtClean="0"/>
              <a:t>查询</a:t>
            </a:r>
            <a:r>
              <a:rPr lang="zh-CN" altLang="en-US" sz="2200" dirty="0"/>
              <a:t>出的每篇文章，可通过「检索结果再查询</a:t>
            </a:r>
            <a:r>
              <a:rPr lang="zh-CN" altLang="en-US" sz="2200" dirty="0" smtClean="0"/>
              <a:t>」功能</a:t>
            </a:r>
            <a:r>
              <a:rPr lang="zh-CN" altLang="en-US" sz="2200" dirty="0"/>
              <a:t>，缩小查询</a:t>
            </a:r>
            <a:r>
              <a:rPr lang="zh-CN" altLang="en-US" sz="2200" dirty="0" smtClean="0"/>
              <a:t>结果</a:t>
            </a:r>
            <a:r>
              <a:rPr lang="zh-CN" altLang="en-US" sz="2200" dirty="0" smtClean="0"/>
              <a:t>并暂</a:t>
            </a:r>
            <a:r>
              <a:rPr lang="zh-CN" altLang="en-US" sz="2200" dirty="0"/>
              <a:t>存检索结果</a:t>
            </a:r>
            <a:r>
              <a:rPr lang="zh-CN" altLang="en-US" sz="2200" dirty="0" smtClean="0"/>
              <a:t>，做为</a:t>
            </a:r>
            <a:r>
              <a:rPr lang="zh-CN" altLang="en-US" sz="2200" dirty="0"/>
              <a:t>下次检索条件</a:t>
            </a:r>
            <a:r>
              <a:rPr lang="zh-CN" altLang="en-US" sz="2200" dirty="0" smtClean="0"/>
              <a:t>。也</a:t>
            </a:r>
            <a:r>
              <a:rPr lang="zh-CN" altLang="en-US" sz="2200" dirty="0"/>
              <a:t>可勾选所需论文，</a:t>
            </a:r>
            <a:r>
              <a:rPr lang="zh-CN" altLang="en-US" sz="2200" dirty="0" smtClean="0"/>
              <a:t>并在</a:t>
            </a:r>
            <a:r>
              <a:rPr lang="zh-CN" altLang="en-US" sz="2200" dirty="0"/>
              <a:t>「书目汇出」功能项中浏览并输出。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kern="100" dirty="0">
                <a:cs typeface="Times New Roman"/>
              </a:rPr>
              <a:t/>
            </a:r>
            <a:br>
              <a:rPr lang="zh-CN" altLang="en-US" kern="100" dirty="0">
                <a:cs typeface="Times New Roman"/>
              </a:rPr>
            </a:br>
            <a:endParaRPr lang="zh-CN" altLang="en-US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4349" y="1785926"/>
            <a:ext cx="7431370" cy="4340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cs typeface="Times New Roman"/>
              </a:rPr>
              <a:t>预览模式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00034" y="1571612"/>
            <a:ext cx="8001055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>
                <a:cs typeface="Times New Roman"/>
              </a:rPr>
              <a:t>书目汇</a:t>
            </a:r>
            <a:r>
              <a:rPr lang="zh-CN" altLang="en-US" b="1" dirty="0" smtClean="0">
                <a:cs typeface="Times New Roman"/>
              </a:rPr>
              <a:t>出</a:t>
            </a:r>
            <a:r>
              <a:rPr lang="en-US" altLang="zh-CN" b="1" dirty="0" smtClean="0">
                <a:cs typeface="Times New Roman"/>
              </a:rPr>
              <a:t/>
            </a:r>
            <a:br>
              <a:rPr lang="en-US" altLang="zh-CN" b="1" dirty="0" smtClean="0">
                <a:cs typeface="Times New Roman"/>
              </a:rPr>
            </a:br>
            <a:r>
              <a:rPr lang="zh-CN" altLang="en-US" sz="2200" dirty="0" smtClean="0"/>
              <a:t>可</a:t>
            </a:r>
            <a:r>
              <a:rPr lang="zh-CN" altLang="en-US" sz="2200" dirty="0"/>
              <a:t>选择书目字段、引用文献格式、输出格式，并利用储存、打印或</a:t>
            </a:r>
            <a:r>
              <a:rPr lang="en-US" sz="2200" dirty="0"/>
              <a:t>Email</a:t>
            </a:r>
            <a:r>
              <a:rPr lang="zh-CN" altLang="en-US" sz="2200" dirty="0"/>
              <a:t>的方式，将书目</a:t>
            </a:r>
            <a:r>
              <a:rPr lang="zh-CN" altLang="en-US" sz="2200"/>
              <a:t>数据</a:t>
            </a:r>
            <a:r>
              <a:rPr lang="zh-CN" altLang="en-US" sz="2200" smtClean="0"/>
              <a:t>输出。</a:t>
            </a:r>
            <a:endParaRPr lang="zh-CN" altLang="en-US" sz="22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7200" y="1606604"/>
            <a:ext cx="8229600" cy="4673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36</TotalTime>
  <Words>35</Words>
  <Application>Microsoft Office PowerPoint</Application>
  <PresentationFormat>全屏显示(4:3)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暗香扑面</vt:lpstr>
      <vt:lpstr>台湾学术文献数据库</vt:lpstr>
      <vt:lpstr>登录 在校园网内直接访问，不需要登录 </vt:lpstr>
      <vt:lpstr>登入后即可显示学校名字在网页右上角，网站地图介绍了网站 「查询」、「浏览」和「客户服务」的三大基本内容。 </vt:lpstr>
      <vt:lpstr> 检索--简易查询 网站首页提供了简易查询框，输入条件即可查询  </vt:lpstr>
      <vt:lpstr>高级检索 点击首页上方边栏的「高级检索」，进入高级检索页面， 输入限定条件快速找到相关文献</vt:lpstr>
      <vt:lpstr>结果处理 查询出的每篇文章，可通过「检索结果再查询」功能，缩小查询结果并暂存检索结果，做为下次检索条件。也可勾选所需论文，并在「书目汇出」功能项中浏览并输出。  </vt:lpstr>
      <vt:lpstr>预览模式</vt:lpstr>
      <vt:lpstr>书目汇出 可选择书目字段、引用文献格式、输出格式，并利用储存、打印或Email的方式，将书目数据输出。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台湾学术文献数据库使用指南</dc:title>
  <dc:creator>lenovo</dc:creator>
  <cp:lastModifiedBy>lenovo</cp:lastModifiedBy>
  <cp:revision>7</cp:revision>
  <dcterms:created xsi:type="dcterms:W3CDTF">2016-03-08T00:52:27Z</dcterms:created>
  <dcterms:modified xsi:type="dcterms:W3CDTF">2016-03-08T01:29:58Z</dcterms:modified>
</cp:coreProperties>
</file>