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739" autoAdjust="0"/>
    <p:restoredTop sz="94575" autoAdjust="0"/>
  </p:normalViewPr>
  <p:slideViewPr>
    <p:cSldViewPr>
      <p:cViewPr>
        <p:scale>
          <a:sx n="100" d="100"/>
          <a:sy n="100" d="100"/>
        </p:scale>
        <p:origin x="-91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23185B-B86C-4C83-BDE3-0E092177343C}" type="datetimeFigureOut">
              <a:rPr lang="zh-CN" altLang="en-US" smtClean="0"/>
              <a:pPr/>
              <a:t>2016/3/8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257294-982C-4070-B81A-B9C5E631BF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6AFE-EABD-4D03-8420-4C109949EBB5}" type="datetimeFigureOut">
              <a:rPr lang="zh-CN" altLang="en-US" smtClean="0"/>
              <a:pPr/>
              <a:t>2016/3/8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5C5A-B838-4D20-BCFD-E3DFD827C6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6AFE-EABD-4D03-8420-4C109949EBB5}" type="datetimeFigureOut">
              <a:rPr lang="zh-CN" altLang="en-US" smtClean="0"/>
              <a:pPr/>
              <a:t>2016/3/8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5C5A-B838-4D20-BCFD-E3DFD827C67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6AFE-EABD-4D03-8420-4C109949EBB5}" type="datetimeFigureOut">
              <a:rPr lang="zh-CN" altLang="en-US" smtClean="0"/>
              <a:pPr/>
              <a:t>2016/3/8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5C5A-B838-4D20-BCFD-E3DFD827C6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FB846AFE-EABD-4D03-8420-4C109949EBB5}" type="datetimeFigureOut">
              <a:rPr lang="zh-CN" altLang="en-US" smtClean="0"/>
              <a:pPr/>
              <a:t>2016/3/8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5C5A-B838-4D20-BCFD-E3DFD827C6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6AFE-EABD-4D03-8420-4C109949EBB5}" type="datetimeFigureOut">
              <a:rPr lang="zh-CN" altLang="en-US" smtClean="0"/>
              <a:pPr/>
              <a:t>2016/3/8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5C5A-B838-4D20-BCFD-E3DFD827C6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6AFE-EABD-4D03-8420-4C109949EBB5}" type="datetimeFigureOut">
              <a:rPr lang="zh-CN" altLang="en-US" smtClean="0"/>
              <a:pPr/>
              <a:t>2016/3/8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5C5A-B838-4D20-BCFD-E3DFD827C6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6AFE-EABD-4D03-8420-4C109949EBB5}" type="datetimeFigureOut">
              <a:rPr lang="zh-CN" altLang="en-US" smtClean="0"/>
              <a:pPr/>
              <a:t>2016/3/8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5C5A-B838-4D20-BCFD-E3DFD827C6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6AFE-EABD-4D03-8420-4C109949EBB5}" type="datetimeFigureOut">
              <a:rPr lang="zh-CN" altLang="en-US" smtClean="0"/>
              <a:pPr/>
              <a:t>2016/3/8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5C5A-B838-4D20-BCFD-E3DFD827C6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6AFE-EABD-4D03-8420-4C109949EBB5}" type="datetimeFigureOut">
              <a:rPr lang="zh-CN" altLang="en-US" smtClean="0"/>
              <a:pPr/>
              <a:t>2016/3/8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5C5A-B838-4D20-BCFD-E3DFD827C6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6AFE-EABD-4D03-8420-4C109949EBB5}" type="datetimeFigureOut">
              <a:rPr lang="zh-CN" altLang="en-US" smtClean="0"/>
              <a:pPr/>
              <a:t>2016/3/8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5C5A-B838-4D20-BCFD-E3DFD827C6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6AFE-EABD-4D03-8420-4C109949EBB5}" type="datetimeFigureOut">
              <a:rPr lang="zh-CN" altLang="en-US" smtClean="0"/>
              <a:pPr/>
              <a:t>2016/3/8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D5C5A-B838-4D20-BCFD-E3DFD827C6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FB846AFE-EABD-4D03-8420-4C109949EBB5}" type="datetimeFigureOut">
              <a:rPr lang="zh-CN" altLang="en-US" smtClean="0"/>
              <a:pPr/>
              <a:t>2016/3/8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B32D5C5A-B838-4D20-BCFD-E3DFD827C67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zh-CN" altLang="en-US" dirty="0" smtClean="0"/>
              <a:t>台湾工程数据库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428728" y="3643314"/>
            <a:ext cx="6400800" cy="92869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CN" altLang="en-US" sz="4400" dirty="0" smtClean="0"/>
              <a:t>使用指南</a:t>
            </a:r>
            <a:endParaRPr lang="zh-CN" alt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29697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2200" dirty="0" smtClean="0"/>
              <a:t/>
            </a:r>
            <a:br>
              <a:rPr lang="en-US" altLang="zh-CN" sz="2200" dirty="0" smtClean="0"/>
            </a:br>
            <a:r>
              <a:rPr lang="zh-CN" altLang="en-US" sz="2200" dirty="0" smtClean="0"/>
              <a:t>在校园网内直接访问，不需要</a:t>
            </a:r>
            <a:r>
              <a:rPr lang="zh-CN" altLang="en-US" sz="2200" dirty="0" smtClean="0"/>
              <a:t>登录。</a:t>
            </a:r>
            <a:r>
              <a:rPr lang="zh-CN" altLang="en-US" sz="2200" dirty="0" smtClean="0"/>
              <a:t>网站首页有五个检索库可检索</a:t>
            </a:r>
            <a:r>
              <a:rPr lang="zh-CN" altLang="en-US" sz="2200" dirty="0" smtClean="0"/>
              <a:t>：</a:t>
            </a:r>
            <a:r>
              <a:rPr lang="en-US" altLang="zh-CN" sz="2200" dirty="0" smtClean="0"/>
              <a:t/>
            </a:r>
            <a:br>
              <a:rPr lang="en-US" altLang="zh-CN" sz="2200" dirty="0" smtClean="0"/>
            </a:br>
            <a:r>
              <a:rPr lang="zh-CN" altLang="en-US" sz="2200" dirty="0" smtClean="0"/>
              <a:t>分别是研究</a:t>
            </a:r>
            <a:r>
              <a:rPr lang="zh-CN" altLang="en-US" sz="2200" dirty="0" smtClean="0"/>
              <a:t>机构，研究人员，研究计划，学术论著和专利检索库</a:t>
            </a:r>
            <a:r>
              <a:rPr lang="zh-CN" altLang="en-US" sz="2200" dirty="0" smtClean="0"/>
              <a:t>。</a:t>
            </a:r>
            <a:r>
              <a:rPr lang="en-US" altLang="zh-CN" sz="2200" dirty="0" smtClean="0"/>
              <a:t/>
            </a:r>
            <a:br>
              <a:rPr lang="en-US" altLang="zh-CN" sz="2200" dirty="0" smtClean="0"/>
            </a:br>
            <a:r>
              <a:rPr lang="zh-CN" altLang="en-US" sz="2200" dirty="0" smtClean="0"/>
              <a:t>依个人需要</a:t>
            </a:r>
            <a:r>
              <a:rPr lang="zh-CN" altLang="en-US" sz="2200" dirty="0" smtClean="0"/>
              <a:t>选择查询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428868"/>
            <a:ext cx="9144000" cy="52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/>
              <a:t>检索结果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zh-CN" altLang="en-US" sz="2000" dirty="0" smtClean="0"/>
              <a:t>数据库</a:t>
            </a:r>
            <a:r>
              <a:rPr lang="zh-CN" altLang="en-US" sz="2000" dirty="0" smtClean="0"/>
              <a:t>之间的查询</a:t>
            </a:r>
            <a:r>
              <a:rPr lang="zh-CN" altLang="en-US" sz="2000" dirty="0" smtClean="0"/>
              <a:t>结果相互有</a:t>
            </a:r>
            <a:r>
              <a:rPr lang="zh-CN" altLang="en-US" sz="2000" dirty="0" smtClean="0"/>
              <a:t>链接</a:t>
            </a:r>
            <a:endParaRPr lang="zh-CN" altLang="en-US" sz="40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000240"/>
            <a:ext cx="7498080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/>
              <a:t>检索结果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zh-CN" altLang="en-US" sz="2200" dirty="0" smtClean="0"/>
              <a:t>数据库之间的查询结果相互有链接</a:t>
            </a:r>
            <a:endParaRPr lang="zh-CN" altLang="en-US" sz="22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22960" y="1600200"/>
            <a:ext cx="7498080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110</TotalTime>
  <Words>8</Words>
  <Application>Microsoft Office PowerPoint</Application>
  <PresentationFormat>全屏显示(4:3)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暗香扑面</vt:lpstr>
      <vt:lpstr>台湾工程数据库</vt:lpstr>
      <vt:lpstr>  在校园网内直接访问，不需要登录。网站首页有五个检索库可检索： 分别是研究机构，研究人员，研究计划，学术论著和专利检索库。 依个人需要选择查询 </vt:lpstr>
      <vt:lpstr>检索结果 数据库之间的查询结果相互有链接</vt:lpstr>
      <vt:lpstr>检索结果 数据库之间的查询结果相互有链接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台湾学术文献数据库使用指南</dc:title>
  <dc:creator>lenovo</dc:creator>
  <cp:lastModifiedBy>lenovo</cp:lastModifiedBy>
  <cp:revision>18</cp:revision>
  <dcterms:created xsi:type="dcterms:W3CDTF">2016-03-08T00:52:27Z</dcterms:created>
  <dcterms:modified xsi:type="dcterms:W3CDTF">2016-03-08T04:08:49Z</dcterms:modified>
</cp:coreProperties>
</file>